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5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12522-6598-408B-AE75-A59648489AF0}" type="datetimeFigureOut">
              <a:rPr lang="en-US" smtClean="0"/>
              <a:pPr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62F71-13E4-4A3F-BD11-6D1482B2B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Internet and new media continues..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00B0F0"/>
                </a:solidFill>
              </a:rPr>
              <a:t>Ganesh</a:t>
            </a:r>
            <a:r>
              <a:rPr lang="en-US" dirty="0" smtClean="0">
                <a:solidFill>
                  <a:srgbClr val="00B0F0"/>
                </a:solidFill>
              </a:rPr>
              <a:t> Kumar </a:t>
            </a:r>
            <a:r>
              <a:rPr lang="en-US" dirty="0" err="1" smtClean="0">
                <a:solidFill>
                  <a:srgbClr val="00B0F0"/>
                </a:solidFill>
              </a:rPr>
              <a:t>Ranjan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Faculty, MJMC,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MMHA&amp;PU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6629400" cy="1200329"/>
          </a:xfrm>
          <a:prstGeom prst="rect">
            <a:avLst/>
          </a:prstGeom>
          <a:solidFill>
            <a:srgbClr val="92D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C</a:t>
            </a:r>
            <a:r>
              <a:rPr lang="en-US" sz="3600" dirty="0" smtClean="0"/>
              <a:t>uban missile crisis between US, USSR &amp; Cuba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438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362200"/>
            <a:ext cx="2209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15 Oct 1962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343400"/>
            <a:ext cx="2209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28 Oct 1962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3657600" y="2286000"/>
            <a:ext cx="2590800" cy="685800"/>
          </a:xfrm>
          <a:prstGeom prst="cloud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STARTED</a:t>
            </a:r>
            <a:endParaRPr lang="en-US" sz="2800" b="1" dirty="0"/>
          </a:p>
        </p:txBody>
      </p:sp>
      <p:sp>
        <p:nvSpPr>
          <p:cNvPr id="7" name="Cloud Callout 6"/>
          <p:cNvSpPr/>
          <p:nvPr/>
        </p:nvSpPr>
        <p:spPr>
          <a:xfrm>
            <a:off x="3810000" y="4267200"/>
            <a:ext cx="2590800" cy="6858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END</a:t>
            </a:r>
            <a:endParaRPr lang="en-US" sz="3200" b="1" dirty="0"/>
          </a:p>
        </p:txBody>
      </p:sp>
      <p:sp>
        <p:nvSpPr>
          <p:cNvPr id="11" name="Action Button: Sound 10">
            <a:hlinkClick r:id="" action="ppaction://noaction" highlightClick="1">
              <a:snd r:embed="rId2" name="bomb.wav" builtIn="1"/>
            </a:hlinkClick>
          </p:cNvPr>
          <p:cNvSpPr/>
          <p:nvPr/>
        </p:nvSpPr>
        <p:spPr>
          <a:xfrm>
            <a:off x="609600" y="838200"/>
            <a:ext cx="685800" cy="1295400"/>
          </a:xfrm>
          <a:prstGeom prst="actionButtonSound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/>
          <p:cNvSpPr/>
          <p:nvPr/>
        </p:nvSpPr>
        <p:spPr>
          <a:xfrm>
            <a:off x="4191000" y="3048000"/>
            <a:ext cx="381000" cy="1219200"/>
          </a:xfrm>
          <a:prstGeom prst="lightningBol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ghtning Bolt 12"/>
          <p:cNvSpPr/>
          <p:nvPr/>
        </p:nvSpPr>
        <p:spPr>
          <a:xfrm flipH="1">
            <a:off x="5486400" y="2971800"/>
            <a:ext cx="533400" cy="1295400"/>
          </a:xfrm>
          <a:prstGeom prst="lightningBol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8-Point Star 13"/>
          <p:cNvSpPr/>
          <p:nvPr/>
        </p:nvSpPr>
        <p:spPr>
          <a:xfrm>
            <a:off x="4495800" y="3124200"/>
            <a:ext cx="1066800" cy="1066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13 </a:t>
            </a:r>
            <a:r>
              <a:rPr lang="en-US" sz="1600" b="1" dirty="0" smtClean="0">
                <a:solidFill>
                  <a:schemeClr val="bg1"/>
                </a:solidFill>
              </a:rPr>
              <a:t>DAYS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5486400"/>
            <a:ext cx="6938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 spy planes indicate that Soviet missile bases were being built in Cuba.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Kennedy reiterated the Mutually Assured Destruction(</a:t>
            </a:r>
            <a:r>
              <a:rPr lang="en-US" dirty="0" smtClean="0">
                <a:solidFill>
                  <a:srgbClr val="00B0F0"/>
                </a:solidFill>
              </a:rPr>
              <a:t>MAD</a:t>
            </a:r>
            <a:r>
              <a:rPr lang="en-US" dirty="0" smtClean="0"/>
              <a:t>) philosophy, concerning nuclear weapon.</a:t>
            </a:r>
          </a:p>
          <a:p>
            <a:r>
              <a:rPr lang="en-US" dirty="0" smtClean="0"/>
              <a:t>Period has been described as ‘the days the world held its breadth’.</a:t>
            </a:r>
          </a:p>
          <a:p>
            <a:r>
              <a:rPr lang="en-US" dirty="0"/>
              <a:t>C</a:t>
            </a:r>
            <a:r>
              <a:rPr lang="en-US" dirty="0" smtClean="0"/>
              <a:t>omputer</a:t>
            </a:r>
            <a:endParaRPr lang="en-US" dirty="0"/>
          </a:p>
        </p:txBody>
      </p:sp>
      <p:sp>
        <p:nvSpPr>
          <p:cNvPr id="4" name="Bent-Up Arrow 3"/>
          <p:cNvSpPr/>
          <p:nvPr/>
        </p:nvSpPr>
        <p:spPr>
          <a:xfrm rot="5400000">
            <a:off x="2019300" y="4229100"/>
            <a:ext cx="495300" cy="1638300"/>
          </a:xfrm>
          <a:prstGeom prst="bentUpArrow">
            <a:avLst>
              <a:gd name="adj1" fmla="val 25000"/>
              <a:gd name="adj2" fmla="val 26678"/>
              <a:gd name="adj3" fmla="val 25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4495800"/>
            <a:ext cx="464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&amp; Command function</a:t>
            </a:r>
            <a:endParaRPr lang="en-US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35363"/>
          </a:xfrm>
        </p:spPr>
        <p:txBody>
          <a:bodyPr/>
          <a:lstStyle/>
          <a:p>
            <a:r>
              <a:rPr lang="en-US" dirty="0" smtClean="0"/>
              <a:t>The heroic tale of the internet is used here as a means of defining, describing and discussing various components of internet, its architecture and history.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3962400" y="304800"/>
            <a:ext cx="4953000" cy="1828800"/>
          </a:xfrm>
          <a:prstGeom prst="wedgeEllipseCallout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>
                  <a:solidFill>
                    <a:srgbClr val="FFFF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 section </a:t>
            </a:r>
            <a:endParaRPr lang="en-US" sz="4400" b="1" dirty="0">
              <a:ln>
                <a:solidFill>
                  <a:srgbClr val="FFFF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143000" y="3276600"/>
            <a:ext cx="7010400" cy="1676400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 case study on Cuban Missile Crisis. Briefly mentioning the backdrop of invention of internet.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Internet and new media continues..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and new media continues..</dc:title>
  <dc:creator>Lenovo</dc:creator>
  <cp:lastModifiedBy>Lenovo</cp:lastModifiedBy>
  <cp:revision>7</cp:revision>
  <dcterms:created xsi:type="dcterms:W3CDTF">2021-07-09T08:29:13Z</dcterms:created>
  <dcterms:modified xsi:type="dcterms:W3CDTF">2021-07-09T09:07:22Z</dcterms:modified>
</cp:coreProperties>
</file>